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9" r:id="rId3"/>
    <p:sldId id="268" r:id="rId4"/>
    <p:sldId id="270" r:id="rId5"/>
    <p:sldId id="264" r:id="rId6"/>
    <p:sldId id="265" r:id="rId7"/>
    <p:sldId id="266" r:id="rId8"/>
    <p:sldId id="267" r:id="rId9"/>
    <p:sldId id="271" r:id="rId10"/>
    <p:sldId id="272" r:id="rId11"/>
    <p:sldId id="273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3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58B40-7F2B-447F-B017-C15322B77217}" type="datetimeFigureOut">
              <a:rPr lang="en-US" smtClean="0"/>
              <a:pPr/>
              <a:t>1/26/2013</a:t>
            </a:fld>
            <a:endParaRPr lang="en-GB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636C-E409-41A4-977B-E3FFDBDFB80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58B40-7F2B-447F-B017-C15322B77217}" type="datetimeFigureOut">
              <a:rPr lang="en-US" smtClean="0"/>
              <a:pPr/>
              <a:t>1/26/2013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636C-E409-41A4-977B-E3FFDBDFB80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58B40-7F2B-447F-B017-C15322B77217}" type="datetimeFigureOut">
              <a:rPr lang="en-US" smtClean="0"/>
              <a:pPr/>
              <a:t>1/26/2013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636C-E409-41A4-977B-E3FFDBDFB80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58B40-7F2B-447F-B017-C15322B77217}" type="datetimeFigureOut">
              <a:rPr lang="en-US" smtClean="0"/>
              <a:pPr/>
              <a:t>1/26/2013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636C-E409-41A4-977B-E3FFDBDFB80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58B40-7F2B-447F-B017-C15322B77217}" type="datetimeFigureOut">
              <a:rPr lang="en-US" smtClean="0"/>
              <a:pPr/>
              <a:t>1/26/2013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636C-E409-41A4-977B-E3FFDBDFB80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58B40-7F2B-447F-B017-C15322B77217}" type="datetimeFigureOut">
              <a:rPr lang="en-US" smtClean="0"/>
              <a:pPr/>
              <a:t>1/26/2013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636C-E409-41A4-977B-E3FFDBDFB80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58B40-7F2B-447F-B017-C15322B77217}" type="datetimeFigureOut">
              <a:rPr lang="en-US" smtClean="0"/>
              <a:pPr/>
              <a:t>1/26/2013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636C-E409-41A4-977B-E3FFDBDFB80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58B40-7F2B-447F-B017-C15322B77217}" type="datetimeFigureOut">
              <a:rPr lang="en-US" smtClean="0"/>
              <a:pPr/>
              <a:t>1/26/2013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636C-E409-41A4-977B-E3FFDBDFB80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58B40-7F2B-447F-B017-C15322B77217}" type="datetimeFigureOut">
              <a:rPr lang="en-US" smtClean="0"/>
              <a:pPr/>
              <a:t>1/26/2013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636C-E409-41A4-977B-E3FFDBDFB80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58B40-7F2B-447F-B017-C15322B77217}" type="datetimeFigureOut">
              <a:rPr lang="en-US" smtClean="0"/>
              <a:pPr/>
              <a:t>1/26/2013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636C-E409-41A4-977B-E3FFDBDFB80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58B40-7F2B-447F-B017-C15322B77217}" type="datetimeFigureOut">
              <a:rPr lang="en-US" smtClean="0"/>
              <a:pPr/>
              <a:t>1/26/2013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B46636C-E409-41A4-977B-E3FFDBDFB80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AB58B40-7F2B-447F-B017-C15322B77217}" type="datetimeFigureOut">
              <a:rPr lang="en-US" smtClean="0"/>
              <a:pPr/>
              <a:t>1/26/2013</a:t>
            </a:fld>
            <a:endParaRPr lang="en-GB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B46636C-E409-41A4-977B-E3FFDBDFB80B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9600" b="1" dirty="0" smtClean="0">
                <a:solidFill>
                  <a:srgbClr val="FF0000"/>
                </a:solidFill>
              </a:rPr>
              <a:t>LI</a:t>
            </a:r>
            <a:r>
              <a:rPr lang="en-US" sz="9600" b="1" dirty="0" smtClean="0">
                <a:solidFill>
                  <a:srgbClr val="FFFF00"/>
                </a:solidFill>
              </a:rPr>
              <a:t>NE</a:t>
            </a:r>
            <a:r>
              <a:rPr lang="en-US" sz="9600" b="1" dirty="0" smtClean="0">
                <a:solidFill>
                  <a:srgbClr val="0070C0"/>
                </a:solidFill>
              </a:rPr>
              <a:t>CO</a:t>
            </a:r>
            <a:r>
              <a:rPr lang="en-US" b="1" dirty="0" smtClean="0"/>
              <a:t> </a:t>
            </a:r>
            <a:r>
              <a:rPr lang="en-US" sz="3100" b="1" dirty="0" smtClean="0">
                <a:solidFill>
                  <a:srgbClr val="FF0000"/>
                </a:solidFill>
              </a:rPr>
              <a:t>Limpopo</a:t>
            </a:r>
            <a:r>
              <a:rPr lang="en-US" sz="3100" b="1" dirty="0" smtClean="0"/>
              <a:t> </a:t>
            </a:r>
            <a:r>
              <a:rPr lang="en-US" sz="3100" b="1" dirty="0" smtClean="0">
                <a:solidFill>
                  <a:srgbClr val="0070C0"/>
                </a:solidFill>
              </a:rPr>
              <a:t>North</a:t>
            </a:r>
            <a:r>
              <a:rPr lang="en-US" sz="3100" b="1" dirty="0" smtClean="0"/>
              <a:t> </a:t>
            </a:r>
            <a:r>
              <a:rPr lang="en-US" sz="3100" b="1" dirty="0" smtClean="0">
                <a:solidFill>
                  <a:srgbClr val="FF0000"/>
                </a:solidFill>
              </a:rPr>
              <a:t>East</a:t>
            </a:r>
            <a:r>
              <a:rPr lang="en-US" sz="3100" b="1" dirty="0" smtClean="0"/>
              <a:t> </a:t>
            </a:r>
            <a:r>
              <a:rPr lang="en-US" sz="3100" b="1" dirty="0" smtClean="0">
                <a:solidFill>
                  <a:srgbClr val="0070C0"/>
                </a:solidFill>
              </a:rPr>
              <a:t>Conference</a:t>
            </a:r>
            <a:endParaRPr lang="en-GB" sz="31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935480"/>
            <a:ext cx="8715436" cy="4389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6000" dirty="0" smtClean="0">
                <a:latin typeface="Berlin Sans FB Demi" pitchFamily="34" charset="0"/>
              </a:rPr>
              <a:t>VISION CASTING 2012/15</a:t>
            </a:r>
            <a:endParaRPr lang="en-GB" sz="6000" dirty="0">
              <a:latin typeface="Berlin Sans FB Demi" pitchFamily="34" charset="0"/>
            </a:endParaRPr>
          </a:p>
        </p:txBody>
      </p:sp>
      <p:pic>
        <p:nvPicPr>
          <p:cNvPr id="6" name="Picture 2" descr="G:\phcsa-2-smal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714620"/>
            <a:ext cx="8143932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  <p:sndAc>
      <p:stSnd>
        <p:snd r:embed="rId2" name="whoosh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Maname</a:t>
            </a:r>
            <a:r>
              <a:rPr lang="en-US" dirty="0" smtClean="0"/>
              <a:t> Paradise: 5 </a:t>
            </a:r>
            <a:r>
              <a:rPr lang="en-US" dirty="0" err="1" smtClean="0"/>
              <a:t>Hectars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14356"/>
            <a:ext cx="8586788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Visit on 03/11/2013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42918"/>
            <a:ext cx="8643998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71678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THE END</a:t>
            </a:r>
            <a:br>
              <a:rPr lang="en-GB" dirty="0" smtClean="0"/>
            </a:br>
            <a:r>
              <a:rPr lang="en-GB" dirty="0" smtClean="0">
                <a:solidFill>
                  <a:srgbClr val="C00000"/>
                </a:solidFill>
                <a:latin typeface="Blackadder ITC" pitchFamily="82" charset="0"/>
              </a:rPr>
              <a:t>Lets Gear Ourselves Up to Celebrate Our Centenary in Style: Win Souls For Christ!!!</a:t>
            </a:r>
            <a:endParaRPr lang="en-GB" dirty="0">
              <a:solidFill>
                <a:srgbClr val="C00000"/>
              </a:solidFill>
              <a:latin typeface="Blackadder ITC" pitchFamily="82" charset="0"/>
            </a:endParaRPr>
          </a:p>
        </p:txBody>
      </p:sp>
      <p:pic>
        <p:nvPicPr>
          <p:cNvPr id="5" name="Picture 2" descr="G:\phcsa-2-small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44" y="2071678"/>
            <a:ext cx="864399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786874" cy="163279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Presenter: Bishop MW Lalamani Date: 21/01/2012</a:t>
            </a:r>
            <a:endParaRPr lang="en-US" dirty="0"/>
          </a:p>
        </p:txBody>
      </p:sp>
      <p:pic>
        <p:nvPicPr>
          <p:cNvPr id="2050" name="Picture 2" descr="C:\Users\bishop-mw lalamani\Desktop\Bishop in Studio\IMG_155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explode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57256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/>
              <a:t>INTRODUCTORY REMARKS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/>
          <a:lstStyle/>
          <a:p>
            <a:pPr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+mj-lt"/>
              </a:rPr>
              <a:t>Proverbs 18:9 [Amplified Version]</a:t>
            </a:r>
          </a:p>
          <a:p>
            <a:pPr>
              <a:buNone/>
            </a:pPr>
            <a:r>
              <a:rPr lang="en-US" sz="3200" dirty="0" smtClean="0">
                <a:latin typeface="+mj-lt"/>
              </a:rPr>
              <a:t>He who is loose and slack in his work is brother to him who is a destroyer and he who does not use his endeavors to heal himself is brother to him who commits suicide. 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+mj-lt"/>
              </a:rPr>
              <a:t>Loose – Relaxed; Not strict or exact; careless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+mj-lt"/>
              </a:rPr>
              <a:t>Slack – not held tightly into position; not busy; quiet; lazy; negligent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CAREFUL: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935480"/>
            <a:ext cx="8715436" cy="438912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4800" dirty="0" smtClean="0">
                <a:latin typeface="+mj-lt"/>
              </a:rPr>
              <a:t>Eph 5:15  So be very careful how you live. </a:t>
            </a:r>
            <a:r>
              <a:rPr lang="en-US" sz="4800" dirty="0" smtClean="0">
                <a:solidFill>
                  <a:srgbClr val="002060"/>
                </a:solidFill>
                <a:latin typeface="+mj-lt"/>
              </a:rPr>
              <a:t>Live wisely</a:t>
            </a:r>
            <a:r>
              <a:rPr lang="en-US" sz="4800" dirty="0" smtClean="0">
                <a:latin typeface="+mj-lt"/>
              </a:rPr>
              <a:t>, not like fools. </a:t>
            </a:r>
          </a:p>
          <a:p>
            <a:pPr>
              <a:buNone/>
            </a:pPr>
            <a:r>
              <a:rPr lang="en-US" sz="4800" b="1" dirty="0" smtClean="0">
                <a:latin typeface="+mj-lt"/>
              </a:rPr>
              <a:t>Eph 5:16  I mean that you should use every opportunity you have for doing good, because these are evil times.</a:t>
            </a:r>
            <a:r>
              <a:rPr lang="en-US" sz="3200" b="1" dirty="0" smtClean="0">
                <a:latin typeface="+mj-lt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[</a:t>
            </a:r>
            <a:r>
              <a:rPr lang="en-US" sz="3200" b="1" i="1" dirty="0" smtClean="0">
                <a:solidFill>
                  <a:srgbClr val="FF0000"/>
                </a:solidFill>
                <a:latin typeface="+mj-lt"/>
              </a:rPr>
              <a:t>Easy To Read Version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]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 descr="G:\phcsa-2-sma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285728"/>
            <a:ext cx="2500313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11600" b="1" dirty="0" smtClean="0"/>
              <a:t>VISION</a:t>
            </a:r>
            <a:endParaRPr lang="en-GB" sz="11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1" algn="ctr">
              <a:buNone/>
            </a:pPr>
            <a:r>
              <a:rPr lang="en-GB" sz="5400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KINGDOM EXTENSION</a:t>
            </a:r>
          </a:p>
          <a:p>
            <a:pPr lvl="1" algn="ctr">
              <a:buNone/>
            </a:pPr>
            <a:r>
              <a:rPr lang="en-GB" sz="13700" b="1" dirty="0" smtClean="0">
                <a:latin typeface="+mj-lt"/>
              </a:rPr>
              <a:t>MISSION</a:t>
            </a:r>
          </a:p>
          <a:p>
            <a:pPr lvl="1" algn="ctr">
              <a:buNone/>
            </a:pPr>
            <a:r>
              <a:rPr lang="en-GB" sz="51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MATURING BELIEVERS CAUSING GENERAL CHURCH GROWTH</a:t>
            </a:r>
          </a:p>
          <a:p>
            <a:pPr lvl="1" algn="ctr">
              <a:buNone/>
            </a:pPr>
            <a:endParaRPr lang="en-GB" sz="9600" dirty="0" smtClean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Picture 2" descr="G:\phcsa-2-smal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52"/>
            <a:ext cx="2500313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  <p:sndAc>
      <p:stSnd>
        <p:snd r:embed="rId2" name="whoosh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GB" sz="9600" b="1" dirty="0" smtClean="0"/>
              <a:t>OBJECTIVES</a:t>
            </a:r>
            <a:endParaRPr lang="en-GB" sz="9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142984"/>
            <a:ext cx="8715436" cy="5357850"/>
          </a:xfrm>
        </p:spPr>
        <p:txBody>
          <a:bodyPr>
            <a:noAutofit/>
          </a:bodyPr>
          <a:lstStyle/>
          <a:p>
            <a:pPr>
              <a:buFont typeface="Courier New" pitchFamily="49" charset="0"/>
              <a:buChar char="o"/>
            </a:pPr>
            <a:r>
              <a:rPr lang="en-GB" sz="4400" b="1" dirty="0" smtClean="0">
                <a:latin typeface="+mj-lt"/>
              </a:rPr>
              <a:t>Well- Equipped Harvesters/Labourers</a:t>
            </a:r>
          </a:p>
          <a:p>
            <a:pPr>
              <a:buFont typeface="Courier New" pitchFamily="49" charset="0"/>
              <a:buChar char="o"/>
            </a:pPr>
            <a:r>
              <a:rPr lang="en-GB" sz="4400" b="1" dirty="0" smtClean="0">
                <a:latin typeface="+mj-lt"/>
              </a:rPr>
              <a:t>Vibrant Children’s Church</a:t>
            </a:r>
          </a:p>
          <a:p>
            <a:pPr>
              <a:buFont typeface="Courier New" pitchFamily="49" charset="0"/>
              <a:buChar char="o"/>
            </a:pPr>
            <a:r>
              <a:rPr lang="en-GB" sz="4400" b="1" dirty="0" smtClean="0">
                <a:latin typeface="+mj-lt"/>
              </a:rPr>
              <a:t>Vibrant Youth Ministries</a:t>
            </a:r>
          </a:p>
          <a:p>
            <a:pPr>
              <a:buFont typeface="Courier New" pitchFamily="49" charset="0"/>
              <a:buChar char="o"/>
            </a:pPr>
            <a:r>
              <a:rPr lang="en-GB" sz="4400" b="1" dirty="0" smtClean="0">
                <a:latin typeface="+mj-lt"/>
              </a:rPr>
              <a:t>Intensive Word Study</a:t>
            </a:r>
          </a:p>
          <a:p>
            <a:pPr>
              <a:buFont typeface="Courier New" pitchFamily="49" charset="0"/>
              <a:buChar char="o"/>
            </a:pPr>
            <a:r>
              <a:rPr lang="en-GB" sz="4400" b="1" dirty="0" smtClean="0">
                <a:latin typeface="+mj-lt"/>
              </a:rPr>
              <a:t>Impacting Worship</a:t>
            </a:r>
          </a:p>
          <a:p>
            <a:pPr>
              <a:buFont typeface="Courier New" pitchFamily="49" charset="0"/>
              <a:buChar char="o"/>
            </a:pPr>
            <a:r>
              <a:rPr lang="en-GB" sz="4400" b="1" dirty="0" smtClean="0">
                <a:solidFill>
                  <a:srgbClr val="FF0000"/>
                </a:solidFill>
                <a:latin typeface="+mj-lt"/>
              </a:rPr>
              <a:t>Healthy Church Financial Backing</a:t>
            </a:r>
            <a:endParaRPr lang="en-GB" sz="44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>
    <p:wipe/>
    <p:sndAc>
      <p:stSnd>
        <p:snd r:embed="rId2" name="whoosh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GB" sz="9600" b="1" dirty="0" smtClean="0"/>
              <a:t>STRATERGIES</a:t>
            </a:r>
            <a:endParaRPr lang="en-GB" sz="9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71546"/>
            <a:ext cx="8715436" cy="5572164"/>
          </a:xfrm>
        </p:spPr>
        <p:txBody>
          <a:bodyPr>
            <a:noAutofit/>
          </a:bodyPr>
          <a:lstStyle/>
          <a:p>
            <a:pPr lvl="1">
              <a:buFont typeface="Wingdings" pitchFamily="2" charset="2"/>
              <a:buChar char="ü"/>
            </a:pPr>
            <a:r>
              <a:rPr lang="en-GB" sz="2800" dirty="0" smtClean="0">
                <a:latin typeface="+mj-lt"/>
              </a:rPr>
              <a:t>Well Coordinated Bible School Trainings Addressing:</a:t>
            </a:r>
          </a:p>
          <a:p>
            <a:pPr lvl="2">
              <a:buFont typeface="Wingdings" pitchFamily="2" charset="2"/>
              <a:buChar char="q"/>
            </a:pPr>
            <a:r>
              <a:rPr lang="en-GB" sz="2800" dirty="0" smtClean="0">
                <a:latin typeface="+mj-lt"/>
              </a:rPr>
              <a:t> Pastoral Vacancies</a:t>
            </a:r>
          </a:p>
          <a:p>
            <a:pPr lvl="2">
              <a:buFont typeface="Wingdings" pitchFamily="2" charset="2"/>
              <a:buChar char="q"/>
            </a:pPr>
            <a:r>
              <a:rPr lang="en-GB" sz="2800" dirty="0" smtClean="0">
                <a:latin typeface="+mj-lt"/>
              </a:rPr>
              <a:t> Children’ Church Teachings</a:t>
            </a:r>
          </a:p>
          <a:p>
            <a:pPr lvl="2">
              <a:buFont typeface="Wingdings" pitchFamily="2" charset="2"/>
              <a:buChar char="q"/>
            </a:pPr>
            <a:r>
              <a:rPr lang="en-GB" sz="2800" dirty="0" smtClean="0">
                <a:latin typeface="+mj-lt"/>
              </a:rPr>
              <a:t> Youth Ministries Pastorate</a:t>
            </a:r>
          </a:p>
          <a:p>
            <a:pPr lvl="2">
              <a:buFont typeface="Wingdings" pitchFamily="2" charset="2"/>
              <a:buChar char="q"/>
            </a:pPr>
            <a:r>
              <a:rPr lang="en-GB" sz="2800" dirty="0" smtClean="0">
                <a:latin typeface="+mj-lt"/>
              </a:rPr>
              <a:t> Word Study Teachings</a:t>
            </a:r>
          </a:p>
          <a:p>
            <a:pPr lvl="2">
              <a:buFont typeface="Wingdings" pitchFamily="2" charset="2"/>
              <a:buChar char="q"/>
            </a:pPr>
            <a:r>
              <a:rPr lang="en-GB" sz="2800" dirty="0" smtClean="0">
                <a:latin typeface="+mj-lt"/>
              </a:rPr>
              <a:t> Worship Leadership</a:t>
            </a:r>
          </a:p>
          <a:p>
            <a:pPr lvl="2">
              <a:buFont typeface="Wingdings" pitchFamily="2" charset="2"/>
              <a:buChar char="q"/>
            </a:pPr>
            <a:r>
              <a:rPr lang="en-GB" sz="2800" dirty="0" smtClean="0">
                <a:latin typeface="+mj-lt"/>
              </a:rPr>
              <a:t> Evangelical Business</a:t>
            </a:r>
          </a:p>
          <a:p>
            <a:pPr lvl="1">
              <a:buFont typeface="Wingdings" pitchFamily="2" charset="2"/>
              <a:buChar char="ü"/>
            </a:pPr>
            <a:r>
              <a:rPr lang="en-GB" sz="2800" dirty="0" smtClean="0">
                <a:latin typeface="+mj-lt"/>
              </a:rPr>
              <a:t>Vigorous Constitutional Orientation</a:t>
            </a:r>
          </a:p>
          <a:p>
            <a:pPr lvl="1">
              <a:buFont typeface="Wingdings" pitchFamily="2" charset="2"/>
              <a:buChar char="ü"/>
            </a:pPr>
            <a:r>
              <a:rPr lang="en-GB" sz="2800" dirty="0" smtClean="0">
                <a:solidFill>
                  <a:srgbClr val="FF0000"/>
                </a:solidFill>
                <a:latin typeface="+mj-lt"/>
              </a:rPr>
              <a:t>Monthly Systematic Pastoral Reporting </a:t>
            </a:r>
          </a:p>
          <a:p>
            <a:pPr lvl="1">
              <a:buFont typeface="Wingdings" pitchFamily="2" charset="2"/>
              <a:buChar char="ü"/>
            </a:pPr>
            <a:r>
              <a:rPr lang="en-GB" sz="2800" dirty="0" smtClean="0">
                <a:latin typeface="+mj-lt"/>
              </a:rPr>
              <a:t>Monthly Systematic Administrative Report</a:t>
            </a:r>
          </a:p>
          <a:p>
            <a:pPr lvl="1">
              <a:buFont typeface="Wingdings" pitchFamily="2" charset="2"/>
              <a:buChar char="ü"/>
            </a:pPr>
            <a:r>
              <a:rPr lang="en-GB" sz="2800" dirty="0" smtClean="0">
                <a:latin typeface="+mj-lt"/>
              </a:rPr>
              <a:t>Monthly Systematic Ministerial Reports</a:t>
            </a:r>
            <a:endParaRPr lang="en-GB" sz="2800" dirty="0">
              <a:latin typeface="+mj-lt"/>
            </a:endParaRPr>
          </a:p>
        </p:txBody>
      </p:sp>
    </p:spTree>
  </p:cSld>
  <p:clrMapOvr>
    <a:masterClrMapping/>
  </p:clrMapOvr>
  <p:transition>
    <p:wipe dir="u"/>
    <p:sndAc>
      <p:stSnd>
        <p:snd r:embed="rId2" name="whoosh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Remember your Conference Leadership and give Support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/>
          <a:lstStyle/>
          <a:p>
            <a:r>
              <a:rPr lang="en-GB" dirty="0" smtClean="0">
                <a:latin typeface="Aharoni" pitchFamily="2" charset="-79"/>
                <a:cs typeface="Aharoni" pitchFamily="2" charset="-79"/>
              </a:rPr>
              <a:t>Conference Board Members:</a:t>
            </a:r>
          </a:p>
          <a:p>
            <a:pPr lvl="1"/>
            <a:r>
              <a:rPr lang="en-GB" sz="2300" dirty="0" smtClean="0">
                <a:latin typeface="Aharoni" pitchFamily="2" charset="-79"/>
                <a:cs typeface="Aharoni" pitchFamily="2" charset="-79"/>
              </a:rPr>
              <a:t>Conference Superintendent: Bishop MW Lalamani</a:t>
            </a:r>
          </a:p>
          <a:p>
            <a:pPr lvl="1"/>
            <a:r>
              <a:rPr lang="en-GB" sz="2300" dirty="0" smtClean="0">
                <a:latin typeface="Aharoni" pitchFamily="2" charset="-79"/>
                <a:cs typeface="Aharoni" pitchFamily="2" charset="-79"/>
              </a:rPr>
              <a:t>Missions Director - Deputy Conference Superintendent: Reverend MS Mathivha</a:t>
            </a:r>
          </a:p>
          <a:p>
            <a:pPr lvl="1"/>
            <a:r>
              <a:rPr lang="en-GB" sz="2300" dirty="0" smtClean="0">
                <a:latin typeface="Aharoni" pitchFamily="2" charset="-79"/>
                <a:cs typeface="Aharoni" pitchFamily="2" charset="-79"/>
              </a:rPr>
              <a:t>Administrator: Reverend KP Mulelu</a:t>
            </a:r>
          </a:p>
          <a:p>
            <a:pPr lvl="1"/>
            <a:r>
              <a:rPr lang="en-GB" sz="2300" dirty="0" smtClean="0">
                <a:latin typeface="Aharoni" pitchFamily="2" charset="-79"/>
                <a:cs typeface="Aharoni" pitchFamily="2" charset="-79"/>
              </a:rPr>
              <a:t>CEM Director: Reverend MJ Chuma</a:t>
            </a:r>
          </a:p>
          <a:p>
            <a:pPr lvl="1"/>
            <a:r>
              <a:rPr lang="en-GB" sz="2300" dirty="0" smtClean="0">
                <a:latin typeface="Aharoni" pitchFamily="2" charset="-79"/>
                <a:cs typeface="Aharoni" pitchFamily="2" charset="-79"/>
              </a:rPr>
              <a:t>Evangelism Director: Reverend S Mametsa</a:t>
            </a:r>
          </a:p>
          <a:p>
            <a:pPr lvl="1"/>
            <a:r>
              <a:rPr lang="en-GB" sz="2300" dirty="0" smtClean="0">
                <a:latin typeface="Aharoni" pitchFamily="2" charset="-79"/>
                <a:cs typeface="Aharoni" pitchFamily="2" charset="-79"/>
              </a:rPr>
              <a:t>Women’s Ministries President: Pastor VF Mmethi</a:t>
            </a:r>
          </a:p>
          <a:p>
            <a:pPr lvl="1"/>
            <a:r>
              <a:rPr lang="en-GB" sz="2300" dirty="0" smtClean="0">
                <a:latin typeface="Aharoni" pitchFamily="2" charset="-79"/>
                <a:cs typeface="Aharoni" pitchFamily="2" charset="-79"/>
              </a:rPr>
              <a:t>Men’s Ministries Director: Mr ME Mudau</a:t>
            </a:r>
          </a:p>
          <a:p>
            <a:pPr lvl="1"/>
            <a:r>
              <a:rPr lang="en-GB" sz="2300" dirty="0" smtClean="0">
                <a:latin typeface="Aharoni" pitchFamily="2" charset="-79"/>
                <a:cs typeface="Aharoni" pitchFamily="2" charset="-79"/>
              </a:rPr>
              <a:t>WIN Director: Mrs EN </a:t>
            </a:r>
            <a:r>
              <a:rPr lang="en-GB" sz="2300" smtClean="0">
                <a:latin typeface="Aharoni" pitchFamily="2" charset="-79"/>
                <a:cs typeface="Aharoni" pitchFamily="2" charset="-79"/>
              </a:rPr>
              <a:t>Mukwevho   </a:t>
            </a:r>
            <a:endParaRPr lang="en-GB" sz="2300" dirty="0" smtClean="0">
              <a:latin typeface="Aharoni" pitchFamily="2" charset="-79"/>
              <a:cs typeface="Aharoni" pitchFamily="2" charset="-79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ipe dir="d"/>
    <p:sndAc>
      <p:stSnd>
        <p:snd r:embed="rId2" name="whoosh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ISSUES FOR DISCUSSION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935480"/>
            <a:ext cx="8786874" cy="4779668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+mj-lt"/>
              </a:rPr>
              <a:t> Site For Conference Centre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+mj-lt"/>
              </a:rPr>
              <a:t> 2013 LINECO Annual Conference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>
                <a:latin typeface="+mj-lt"/>
              </a:rPr>
              <a:t>Centennial Celebration Preparations 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>
                <a:latin typeface="+mj-lt"/>
              </a:rPr>
              <a:t>Venue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>
                <a:latin typeface="+mj-lt"/>
              </a:rPr>
              <a:t>Date: 26 - 30/06/2013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+mj-lt"/>
              </a:rPr>
              <a:t> National Centennial Celebration Issues: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>
                <a:latin typeface="+mj-lt"/>
              </a:rPr>
              <a:t> Additional R2 000.00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>
                <a:latin typeface="+mj-lt"/>
              </a:rPr>
              <a:t> Pledges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>
                <a:latin typeface="+mj-lt"/>
              </a:rPr>
              <a:t>Registrations, Transport and Lodging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>
                <a:latin typeface="+mj-lt"/>
              </a:rPr>
              <a:t>  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1884</TotalTime>
  <Words>321</Words>
  <Application>Microsoft Office PowerPoint</Application>
  <PresentationFormat>On-screen Show (4:3)</PresentationFormat>
  <Paragraphs>58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Flow</vt:lpstr>
      <vt:lpstr>LINECO Limpopo North East Conference</vt:lpstr>
      <vt:lpstr>Presenter: Bishop MW Lalamani Date: 21/01/2012</vt:lpstr>
      <vt:lpstr>INTRODUCTORY REMARKS</vt:lpstr>
      <vt:lpstr>BE CAREFUL: 2013</vt:lpstr>
      <vt:lpstr>VISION</vt:lpstr>
      <vt:lpstr>OBJECTIVES</vt:lpstr>
      <vt:lpstr>STRATERGIES</vt:lpstr>
      <vt:lpstr>Remember your Conference Leadership and give Support</vt:lpstr>
      <vt:lpstr>ISSUES FOR DISCUSSION</vt:lpstr>
      <vt:lpstr>Maname Paradise: 5 Hectars</vt:lpstr>
      <vt:lpstr>Visit on 03/11/2013</vt:lpstr>
      <vt:lpstr>     THE END Lets Gear Ourselves Up to Celebrate Our Centenary in Style: Win Souls For Christ!!!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MMM</dc:title>
  <dc:creator>Rev M.V Lalamani</dc:creator>
  <cp:lastModifiedBy>bishop-mw lalamani</cp:lastModifiedBy>
  <cp:revision>43</cp:revision>
  <dcterms:created xsi:type="dcterms:W3CDTF">2010-07-24T14:20:17Z</dcterms:created>
  <dcterms:modified xsi:type="dcterms:W3CDTF">2013-01-26T12:50:51Z</dcterms:modified>
</cp:coreProperties>
</file>